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Limericks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2192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latin typeface="Comic Sans MS" pitchFamily="66" charset="0"/>
              </a:rPr>
              <a:t>A limerick is a type of poem</a:t>
            </a:r>
          </a:p>
          <a:p>
            <a:pPr algn="l"/>
            <a:endParaRPr lang="en-GB" sz="3200" dirty="0">
              <a:latin typeface="Comic Sans MS" pitchFamily="66" charset="0"/>
            </a:endParaRPr>
          </a:p>
          <a:p>
            <a:pPr algn="l"/>
            <a:r>
              <a:rPr lang="en-GB" sz="3200" dirty="0" smtClean="0">
                <a:latin typeface="Comic Sans MS" pitchFamily="66" charset="0"/>
              </a:rPr>
              <a:t>Listen to these limericks and see what you notice about:</a:t>
            </a:r>
          </a:p>
          <a:p>
            <a:pPr algn="l"/>
            <a:endParaRPr lang="en-GB" sz="3200" dirty="0">
              <a:latin typeface="Comic Sans MS" pitchFamily="66" charset="0"/>
            </a:endParaRP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how many lines in each poem</a:t>
            </a: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which lines rhyme with each other</a:t>
            </a: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how many beats in each line</a:t>
            </a:r>
          </a:p>
          <a:p>
            <a:pPr marL="457200" indent="-4572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how they make you feel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59113" y="6597650"/>
            <a:ext cx="32400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pitchFamily="66" charset="0"/>
              </a:rPr>
              <a:t>© www.SaveTeachersSundays.com 2013</a:t>
            </a:r>
          </a:p>
        </p:txBody>
      </p:sp>
    </p:spTree>
    <p:extLst>
      <p:ext uri="{BB962C8B-B14F-4D97-AF65-F5344CB8AC3E}">
        <p14:creationId xmlns:p14="http://schemas.microsoft.com/office/powerpoint/2010/main" val="29627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Limericks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219200"/>
            <a:ext cx="8534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An ambitious young fellow named Matt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Tried to parachute using his hat.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Folks below looked so small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As he started to fall,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Then got bigger and bigger and SPLAT! 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524000" y="6597650"/>
            <a:ext cx="32400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pitchFamily="66" charset="0"/>
              </a:rPr>
              <a:t>© www.SaveTeachersSundays.com 2013</a:t>
            </a:r>
          </a:p>
        </p:txBody>
      </p:sp>
      <p:sp>
        <p:nvSpPr>
          <p:cNvPr id="5" name="Rectangle 4"/>
          <p:cNvSpPr/>
          <p:nvPr/>
        </p:nvSpPr>
        <p:spPr>
          <a:xfrm>
            <a:off x="5625088" y="6611779"/>
            <a:ext cx="35189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Limericks from http</a:t>
            </a:r>
            <a:r>
              <a:rPr lang="en-GB" sz="1000" dirty="0">
                <a:latin typeface="Comic Sans MS" pitchFamily="66" charset="0"/>
              </a:rPr>
              <a:t>://grahamlester.webs.com/kids.htm</a:t>
            </a:r>
          </a:p>
        </p:txBody>
      </p:sp>
    </p:spTree>
    <p:extLst>
      <p:ext uri="{BB962C8B-B14F-4D97-AF65-F5344CB8AC3E}">
        <p14:creationId xmlns:p14="http://schemas.microsoft.com/office/powerpoint/2010/main" val="11595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Limericks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219200"/>
            <a:ext cx="8534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A funny young fellow named Perkins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Was terribly fond of small gherkins.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One day after tea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He ate ninety three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And pickled his internal workings.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524000" y="6597650"/>
            <a:ext cx="32400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pitchFamily="66" charset="0"/>
              </a:rPr>
              <a:t>© www.SaveTeachersSundays.com 2013</a:t>
            </a:r>
          </a:p>
        </p:txBody>
      </p:sp>
      <p:sp>
        <p:nvSpPr>
          <p:cNvPr id="5" name="Rectangle 4"/>
          <p:cNvSpPr/>
          <p:nvPr/>
        </p:nvSpPr>
        <p:spPr>
          <a:xfrm>
            <a:off x="5625088" y="6611779"/>
            <a:ext cx="35189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Limericks from http</a:t>
            </a:r>
            <a:r>
              <a:rPr lang="en-GB" sz="1000" dirty="0">
                <a:latin typeface="Comic Sans MS" pitchFamily="66" charset="0"/>
              </a:rPr>
              <a:t>://grahamlester.webs.com/kids.htm</a:t>
            </a:r>
          </a:p>
        </p:txBody>
      </p:sp>
    </p:spTree>
    <p:extLst>
      <p:ext uri="{BB962C8B-B14F-4D97-AF65-F5344CB8AC3E}">
        <p14:creationId xmlns:p14="http://schemas.microsoft.com/office/powerpoint/2010/main" val="423126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Limericks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219200"/>
            <a:ext cx="8534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A circus performer named Brian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Once smiled as he rode on a lion.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They came back from the ride,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But with Brian inside,</a:t>
            </a:r>
          </a:p>
          <a:p>
            <a:pPr>
              <a:spcAft>
                <a:spcPts val="2400"/>
              </a:spcAft>
            </a:pPr>
            <a:r>
              <a:rPr lang="en-GB" sz="3200" dirty="0">
                <a:latin typeface="Comic Sans MS" pitchFamily="66" charset="0"/>
              </a:rPr>
              <a:t>And the smile on the face of the lion.</a:t>
            </a:r>
            <a:endParaRPr lang="en-GB" sz="3200" dirty="0" smtClean="0"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524000" y="6597650"/>
            <a:ext cx="32400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pitchFamily="66" charset="0"/>
              </a:rPr>
              <a:t>© www.SaveTeachersSundays.com 2013</a:t>
            </a:r>
          </a:p>
        </p:txBody>
      </p:sp>
      <p:sp>
        <p:nvSpPr>
          <p:cNvPr id="5" name="Rectangle 4"/>
          <p:cNvSpPr/>
          <p:nvPr/>
        </p:nvSpPr>
        <p:spPr>
          <a:xfrm>
            <a:off x="5625088" y="6611779"/>
            <a:ext cx="35189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Limericks from http</a:t>
            </a:r>
            <a:r>
              <a:rPr lang="en-GB" sz="1000" dirty="0">
                <a:latin typeface="Comic Sans MS" pitchFamily="66" charset="0"/>
              </a:rPr>
              <a:t>://grahamlester.webs.com/kids.htm</a:t>
            </a:r>
          </a:p>
        </p:txBody>
      </p:sp>
    </p:spTree>
    <p:extLst>
      <p:ext uri="{BB962C8B-B14F-4D97-AF65-F5344CB8AC3E}">
        <p14:creationId xmlns:p14="http://schemas.microsoft.com/office/powerpoint/2010/main" val="121502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838199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Limericks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2192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Five </a:t>
            </a:r>
            <a:r>
              <a:rPr lang="en-GB" sz="3200" dirty="0">
                <a:latin typeface="Comic Sans MS" pitchFamily="66" charset="0"/>
              </a:rPr>
              <a:t>lines long</a:t>
            </a:r>
          </a:p>
          <a:p>
            <a:pPr marL="457200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One </a:t>
            </a:r>
            <a:r>
              <a:rPr lang="en-GB" sz="3200" dirty="0">
                <a:latin typeface="Comic Sans MS" pitchFamily="66" charset="0"/>
              </a:rPr>
              <a:t>couplet and one triplet</a:t>
            </a:r>
          </a:p>
          <a:p>
            <a:pPr marL="457200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Rhyming </a:t>
            </a:r>
            <a:r>
              <a:rPr lang="en-GB" sz="3200" dirty="0" smtClean="0">
                <a:latin typeface="Comic Sans MS" pitchFamily="66" charset="0"/>
              </a:rPr>
              <a:t>pattern - </a:t>
            </a:r>
            <a:r>
              <a:rPr lang="en-GB" sz="3200" dirty="0">
                <a:latin typeface="Comic Sans MS" pitchFamily="66" charset="0"/>
              </a:rPr>
              <a:t>a </a:t>
            </a:r>
            <a:r>
              <a:rPr lang="en-GB" sz="3200" dirty="0" err="1">
                <a:latin typeface="Comic Sans MS" pitchFamily="66" charset="0"/>
              </a:rPr>
              <a:t>a</a:t>
            </a:r>
            <a:r>
              <a:rPr lang="en-GB" sz="3200" dirty="0">
                <a:latin typeface="Comic Sans MS" pitchFamily="66" charset="0"/>
              </a:rPr>
              <a:t> b </a:t>
            </a:r>
            <a:r>
              <a:rPr lang="en-GB" sz="3200" dirty="0" err="1">
                <a:latin typeface="Comic Sans MS" pitchFamily="66" charset="0"/>
              </a:rPr>
              <a:t>b</a:t>
            </a:r>
            <a:r>
              <a:rPr lang="en-GB" sz="3200" dirty="0">
                <a:latin typeface="Comic Sans MS" pitchFamily="66" charset="0"/>
              </a:rPr>
              <a:t> a</a:t>
            </a:r>
          </a:p>
          <a:p>
            <a:pPr marL="457200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Lines </a:t>
            </a:r>
            <a:r>
              <a:rPr lang="en-GB" sz="3200" dirty="0">
                <a:latin typeface="Comic Sans MS" pitchFamily="66" charset="0"/>
              </a:rPr>
              <a:t>1, 2 and 5 have 3 beats</a:t>
            </a:r>
          </a:p>
          <a:p>
            <a:pPr marL="457200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Lines </a:t>
            </a:r>
            <a:r>
              <a:rPr lang="en-GB" sz="3200" dirty="0">
                <a:latin typeface="Comic Sans MS" pitchFamily="66" charset="0"/>
              </a:rPr>
              <a:t>3 and 4 have 2 beats</a:t>
            </a:r>
          </a:p>
          <a:p>
            <a:pPr marL="457200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GB" sz="3200" dirty="0" smtClean="0">
                <a:latin typeface="Comic Sans MS" pitchFamily="66" charset="0"/>
              </a:rPr>
              <a:t>Meant </a:t>
            </a:r>
            <a:r>
              <a:rPr lang="en-GB" sz="3200" dirty="0">
                <a:latin typeface="Comic Sans MS" pitchFamily="66" charset="0"/>
              </a:rPr>
              <a:t>to be funny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059113" y="6597650"/>
            <a:ext cx="32400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1200" dirty="0">
                <a:latin typeface="Comic Sans MS" pitchFamily="66" charset="0"/>
              </a:rPr>
              <a:t>© www.SaveTeachersSundays.com 2013</a:t>
            </a:r>
          </a:p>
        </p:txBody>
      </p:sp>
    </p:spTree>
    <p:extLst>
      <p:ext uri="{BB962C8B-B14F-4D97-AF65-F5344CB8AC3E}">
        <p14:creationId xmlns:p14="http://schemas.microsoft.com/office/powerpoint/2010/main" val="388054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207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Limericks</vt:lpstr>
      <vt:lpstr>Limericks</vt:lpstr>
      <vt:lpstr>Limericks</vt:lpstr>
      <vt:lpstr>Limericks</vt:lpstr>
      <vt:lpstr>Limericks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Alliteration</dc:title>
  <dc:creator>SaveTeachersSundays</dc:creator>
  <cp:lastModifiedBy>SaveTeachersSundays</cp:lastModifiedBy>
  <cp:revision>6</cp:revision>
  <dcterms:created xsi:type="dcterms:W3CDTF">2006-08-16T00:00:00Z</dcterms:created>
  <dcterms:modified xsi:type="dcterms:W3CDTF">2013-09-05T18:57:20Z</dcterms:modified>
</cp:coreProperties>
</file>